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99A39-2693-4D45-8A98-7E67310AB2C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1A89888-BF14-47B0-8F8D-F2E3001FE8B7}">
      <dgm:prSet phldrT="[Text]"/>
      <dgm:spPr/>
      <dgm:t>
        <a:bodyPr/>
        <a:lstStyle/>
        <a:p>
          <a:r>
            <a:rPr lang="en-GB" b="1" dirty="0"/>
            <a:t>Know it …</a:t>
          </a:r>
        </a:p>
      </dgm:t>
    </dgm:pt>
    <dgm:pt modelId="{AD91FECA-B68D-4F28-B12E-883A485BC0E7}" type="parTrans" cxnId="{767042E7-B517-4A9D-9AC4-608B4BAFE58A}">
      <dgm:prSet/>
      <dgm:spPr/>
      <dgm:t>
        <a:bodyPr/>
        <a:lstStyle/>
        <a:p>
          <a:endParaRPr lang="en-GB"/>
        </a:p>
      </dgm:t>
    </dgm:pt>
    <dgm:pt modelId="{A052C602-0F92-4BC4-B990-7AACD4D2642F}" type="sibTrans" cxnId="{767042E7-B517-4A9D-9AC4-608B4BAFE58A}">
      <dgm:prSet/>
      <dgm:spPr/>
      <dgm:t>
        <a:bodyPr/>
        <a:lstStyle/>
        <a:p>
          <a:endParaRPr lang="en-GB"/>
        </a:p>
      </dgm:t>
    </dgm:pt>
    <dgm:pt modelId="{F0668DB2-A052-4D07-8C7E-716BD0A9DC68}">
      <dgm:prSet phldrT="[Text]"/>
      <dgm:spPr/>
      <dgm:t>
        <a:bodyPr/>
        <a:lstStyle/>
        <a:p>
          <a:r>
            <a:rPr lang="en-GB" b="1" dirty="0"/>
            <a:t>Understand it …</a:t>
          </a:r>
        </a:p>
      </dgm:t>
    </dgm:pt>
    <dgm:pt modelId="{6E3DCB41-02DA-43DB-837B-EA3FCB541ADB}" type="parTrans" cxnId="{C565C1E2-B5BF-4F33-8A3A-B57534AD3F9B}">
      <dgm:prSet/>
      <dgm:spPr/>
      <dgm:t>
        <a:bodyPr/>
        <a:lstStyle/>
        <a:p>
          <a:endParaRPr lang="en-GB"/>
        </a:p>
      </dgm:t>
    </dgm:pt>
    <dgm:pt modelId="{D2A43277-4D34-4BC6-9109-222947029C90}" type="sibTrans" cxnId="{C565C1E2-B5BF-4F33-8A3A-B57534AD3F9B}">
      <dgm:prSet/>
      <dgm:spPr/>
      <dgm:t>
        <a:bodyPr/>
        <a:lstStyle/>
        <a:p>
          <a:endParaRPr lang="en-GB"/>
        </a:p>
      </dgm:t>
    </dgm:pt>
    <dgm:pt modelId="{F5E911CE-923C-4C1B-BD7F-9121204BFD6B}">
      <dgm:prSet phldrT="[Text]"/>
      <dgm:spPr>
        <a:solidFill>
          <a:srgbClr val="CC99FF"/>
        </a:solidFill>
      </dgm:spPr>
      <dgm:t>
        <a:bodyPr/>
        <a:lstStyle/>
        <a:p>
          <a:r>
            <a:rPr lang="en-GB" b="1" dirty="0"/>
            <a:t>USE it …</a:t>
          </a:r>
        </a:p>
      </dgm:t>
    </dgm:pt>
    <dgm:pt modelId="{598D269F-0629-414B-BE47-D4C96B1F199D}" type="parTrans" cxnId="{C208AB0A-1986-4E7F-8755-6ABC710807EF}">
      <dgm:prSet/>
      <dgm:spPr/>
      <dgm:t>
        <a:bodyPr/>
        <a:lstStyle/>
        <a:p>
          <a:endParaRPr lang="en-GB"/>
        </a:p>
      </dgm:t>
    </dgm:pt>
    <dgm:pt modelId="{695E2CE9-47E5-4263-BCA7-E21B8B4C7D8B}" type="sibTrans" cxnId="{C208AB0A-1986-4E7F-8755-6ABC710807EF}">
      <dgm:prSet/>
      <dgm:spPr/>
      <dgm:t>
        <a:bodyPr/>
        <a:lstStyle/>
        <a:p>
          <a:endParaRPr lang="en-GB"/>
        </a:p>
      </dgm:t>
    </dgm:pt>
    <dgm:pt modelId="{0541F86E-2152-42AD-9EB0-3337EC7604AD}" type="pres">
      <dgm:prSet presAssocID="{A1399A39-2693-4D45-8A98-7E67310AB2CE}" presName="CompostProcess" presStyleCnt="0">
        <dgm:presLayoutVars>
          <dgm:dir/>
          <dgm:resizeHandles val="exact"/>
        </dgm:presLayoutVars>
      </dgm:prSet>
      <dgm:spPr/>
    </dgm:pt>
    <dgm:pt modelId="{229C9474-659A-44E5-BC21-459C076EE814}" type="pres">
      <dgm:prSet presAssocID="{A1399A39-2693-4D45-8A98-7E67310AB2CE}" presName="arrow" presStyleLbl="bgShp" presStyleIdx="0" presStyleCnt="1" custScaleX="108635" custLinFactNeighborX="-5133" custLinFactNeighborY="-7996"/>
      <dgm:spPr>
        <a:solidFill>
          <a:srgbClr val="0070C0"/>
        </a:solidFill>
        <a:ln>
          <a:solidFill>
            <a:schemeClr val="bg1"/>
          </a:solidFill>
        </a:ln>
      </dgm:spPr>
    </dgm:pt>
    <dgm:pt modelId="{FAC04AED-33C8-416C-BA82-63FB7B124CC8}" type="pres">
      <dgm:prSet presAssocID="{A1399A39-2693-4D45-8A98-7E67310AB2CE}" presName="linearProcess" presStyleCnt="0"/>
      <dgm:spPr/>
    </dgm:pt>
    <dgm:pt modelId="{6CB7CD00-1518-455C-8DB4-A04542B11F90}" type="pres">
      <dgm:prSet presAssocID="{41A89888-BF14-47B0-8F8D-F2E3001FE8B7}" presName="textNode" presStyleLbl="node1" presStyleIdx="0" presStyleCnt="3" custScaleX="67729" custLinFactNeighborX="-57051" custLinFactNeighborY="-1941">
        <dgm:presLayoutVars>
          <dgm:bulletEnabled val="1"/>
        </dgm:presLayoutVars>
      </dgm:prSet>
      <dgm:spPr/>
    </dgm:pt>
    <dgm:pt modelId="{41D2571B-1275-4301-AF57-DD4A134E33DA}" type="pres">
      <dgm:prSet presAssocID="{A052C602-0F92-4BC4-B990-7AACD4D2642F}" presName="sibTrans" presStyleCnt="0"/>
      <dgm:spPr/>
    </dgm:pt>
    <dgm:pt modelId="{C737FE93-6D87-41F3-ABD1-6F01DE4E77AD}" type="pres">
      <dgm:prSet presAssocID="{F0668DB2-A052-4D07-8C7E-716BD0A9DC68}" presName="textNode" presStyleLbl="node1" presStyleIdx="1" presStyleCnt="3" custLinFactX="-4157" custLinFactNeighborX="-100000" custLinFactNeighborY="-2043">
        <dgm:presLayoutVars>
          <dgm:bulletEnabled val="1"/>
        </dgm:presLayoutVars>
      </dgm:prSet>
      <dgm:spPr/>
    </dgm:pt>
    <dgm:pt modelId="{3289A17C-74F0-424F-B301-9B1B30A7D949}" type="pres">
      <dgm:prSet presAssocID="{D2A43277-4D34-4BC6-9109-222947029C90}" presName="sibTrans" presStyleCnt="0"/>
      <dgm:spPr/>
    </dgm:pt>
    <dgm:pt modelId="{87CBA940-A00E-401F-A8B6-974B7E0E2857}" type="pres">
      <dgm:prSet presAssocID="{F5E911CE-923C-4C1B-BD7F-9121204BFD6B}" presName="textNode" presStyleLbl="node1" presStyleIdx="2" presStyleCnt="3" custScaleX="72410" custScaleY="90729" custLinFactX="-14845" custLinFactNeighborX="-100000" custLinFactNeighborY="-1942">
        <dgm:presLayoutVars>
          <dgm:bulletEnabled val="1"/>
        </dgm:presLayoutVars>
      </dgm:prSet>
      <dgm:spPr/>
    </dgm:pt>
  </dgm:ptLst>
  <dgm:cxnLst>
    <dgm:cxn modelId="{C208AB0A-1986-4E7F-8755-6ABC710807EF}" srcId="{A1399A39-2693-4D45-8A98-7E67310AB2CE}" destId="{F5E911CE-923C-4C1B-BD7F-9121204BFD6B}" srcOrd="2" destOrd="0" parTransId="{598D269F-0629-414B-BE47-D4C96B1F199D}" sibTransId="{695E2CE9-47E5-4263-BCA7-E21B8B4C7D8B}"/>
    <dgm:cxn modelId="{2909C636-43E5-4086-8044-3417BA427D46}" type="presOf" srcId="{41A89888-BF14-47B0-8F8D-F2E3001FE8B7}" destId="{6CB7CD00-1518-455C-8DB4-A04542B11F90}" srcOrd="0" destOrd="0" presId="urn:microsoft.com/office/officeart/2005/8/layout/hProcess9"/>
    <dgm:cxn modelId="{1EAF3766-4E0E-4FEF-8A26-83E4230DD883}" type="presOf" srcId="{F0668DB2-A052-4D07-8C7E-716BD0A9DC68}" destId="{C737FE93-6D87-41F3-ABD1-6F01DE4E77AD}" srcOrd="0" destOrd="0" presId="urn:microsoft.com/office/officeart/2005/8/layout/hProcess9"/>
    <dgm:cxn modelId="{2F6C3495-3E70-4AC8-994E-E819864C6507}" type="presOf" srcId="{F5E911CE-923C-4C1B-BD7F-9121204BFD6B}" destId="{87CBA940-A00E-401F-A8B6-974B7E0E2857}" srcOrd="0" destOrd="0" presId="urn:microsoft.com/office/officeart/2005/8/layout/hProcess9"/>
    <dgm:cxn modelId="{C565C1E2-B5BF-4F33-8A3A-B57534AD3F9B}" srcId="{A1399A39-2693-4D45-8A98-7E67310AB2CE}" destId="{F0668DB2-A052-4D07-8C7E-716BD0A9DC68}" srcOrd="1" destOrd="0" parTransId="{6E3DCB41-02DA-43DB-837B-EA3FCB541ADB}" sibTransId="{D2A43277-4D34-4BC6-9109-222947029C90}"/>
    <dgm:cxn modelId="{767042E7-B517-4A9D-9AC4-608B4BAFE58A}" srcId="{A1399A39-2693-4D45-8A98-7E67310AB2CE}" destId="{41A89888-BF14-47B0-8F8D-F2E3001FE8B7}" srcOrd="0" destOrd="0" parTransId="{AD91FECA-B68D-4F28-B12E-883A485BC0E7}" sibTransId="{A052C602-0F92-4BC4-B990-7AACD4D2642F}"/>
    <dgm:cxn modelId="{C4A4AAEB-7A0C-48DD-9F84-B206D31AC8FD}" type="presOf" srcId="{A1399A39-2693-4D45-8A98-7E67310AB2CE}" destId="{0541F86E-2152-42AD-9EB0-3337EC7604AD}" srcOrd="0" destOrd="0" presId="urn:microsoft.com/office/officeart/2005/8/layout/hProcess9"/>
    <dgm:cxn modelId="{91FECFD2-70C1-4838-86C3-EF9CC0772452}" type="presParOf" srcId="{0541F86E-2152-42AD-9EB0-3337EC7604AD}" destId="{229C9474-659A-44E5-BC21-459C076EE814}" srcOrd="0" destOrd="0" presId="urn:microsoft.com/office/officeart/2005/8/layout/hProcess9"/>
    <dgm:cxn modelId="{CCBE300F-BB37-40DB-81D8-B02B9617BFCD}" type="presParOf" srcId="{0541F86E-2152-42AD-9EB0-3337EC7604AD}" destId="{FAC04AED-33C8-416C-BA82-63FB7B124CC8}" srcOrd="1" destOrd="0" presId="urn:microsoft.com/office/officeart/2005/8/layout/hProcess9"/>
    <dgm:cxn modelId="{16A486AB-59BD-4312-80A6-E3FA03EA4968}" type="presParOf" srcId="{FAC04AED-33C8-416C-BA82-63FB7B124CC8}" destId="{6CB7CD00-1518-455C-8DB4-A04542B11F90}" srcOrd="0" destOrd="0" presId="urn:microsoft.com/office/officeart/2005/8/layout/hProcess9"/>
    <dgm:cxn modelId="{DD2726E2-995B-440D-8CE5-42E303D4C048}" type="presParOf" srcId="{FAC04AED-33C8-416C-BA82-63FB7B124CC8}" destId="{41D2571B-1275-4301-AF57-DD4A134E33DA}" srcOrd="1" destOrd="0" presId="urn:microsoft.com/office/officeart/2005/8/layout/hProcess9"/>
    <dgm:cxn modelId="{2D78BDC9-C17B-4223-B8C1-756C038353CA}" type="presParOf" srcId="{FAC04AED-33C8-416C-BA82-63FB7B124CC8}" destId="{C737FE93-6D87-41F3-ABD1-6F01DE4E77AD}" srcOrd="2" destOrd="0" presId="urn:microsoft.com/office/officeart/2005/8/layout/hProcess9"/>
    <dgm:cxn modelId="{23226F0E-6591-4D1E-83E9-577EEAEFC4A3}" type="presParOf" srcId="{FAC04AED-33C8-416C-BA82-63FB7B124CC8}" destId="{3289A17C-74F0-424F-B301-9B1B30A7D949}" srcOrd="3" destOrd="0" presId="urn:microsoft.com/office/officeart/2005/8/layout/hProcess9"/>
    <dgm:cxn modelId="{D4C923BB-626C-4168-BE9E-DB3CDED3366B}" type="presParOf" srcId="{FAC04AED-33C8-416C-BA82-63FB7B124CC8}" destId="{87CBA940-A00E-401F-A8B6-974B7E0E28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99A39-2693-4D45-8A98-7E67310AB2C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1A89888-BF14-47B0-8F8D-F2E3001FE8B7}">
      <dgm:prSet phldrT="[Text]"/>
      <dgm:spPr/>
      <dgm:t>
        <a:bodyPr/>
        <a:lstStyle/>
        <a:p>
          <a:r>
            <a:rPr lang="en-GB" dirty="0"/>
            <a:t>Know it …</a:t>
          </a:r>
        </a:p>
      </dgm:t>
    </dgm:pt>
    <dgm:pt modelId="{AD91FECA-B68D-4F28-B12E-883A485BC0E7}" type="parTrans" cxnId="{767042E7-B517-4A9D-9AC4-608B4BAFE58A}">
      <dgm:prSet/>
      <dgm:spPr/>
      <dgm:t>
        <a:bodyPr/>
        <a:lstStyle/>
        <a:p>
          <a:endParaRPr lang="en-GB"/>
        </a:p>
      </dgm:t>
    </dgm:pt>
    <dgm:pt modelId="{A052C602-0F92-4BC4-B990-7AACD4D2642F}" type="sibTrans" cxnId="{767042E7-B517-4A9D-9AC4-608B4BAFE58A}">
      <dgm:prSet/>
      <dgm:spPr/>
      <dgm:t>
        <a:bodyPr/>
        <a:lstStyle/>
        <a:p>
          <a:endParaRPr lang="en-GB"/>
        </a:p>
      </dgm:t>
    </dgm:pt>
    <dgm:pt modelId="{F0668DB2-A052-4D07-8C7E-716BD0A9DC68}">
      <dgm:prSet phldrT="[Text]"/>
      <dgm:spPr/>
      <dgm:t>
        <a:bodyPr/>
        <a:lstStyle/>
        <a:p>
          <a:r>
            <a:rPr lang="en-GB" dirty="0"/>
            <a:t>Understand it …</a:t>
          </a:r>
        </a:p>
      </dgm:t>
    </dgm:pt>
    <dgm:pt modelId="{6E3DCB41-02DA-43DB-837B-EA3FCB541ADB}" type="parTrans" cxnId="{C565C1E2-B5BF-4F33-8A3A-B57534AD3F9B}">
      <dgm:prSet/>
      <dgm:spPr/>
      <dgm:t>
        <a:bodyPr/>
        <a:lstStyle/>
        <a:p>
          <a:endParaRPr lang="en-GB"/>
        </a:p>
      </dgm:t>
    </dgm:pt>
    <dgm:pt modelId="{D2A43277-4D34-4BC6-9109-222947029C90}" type="sibTrans" cxnId="{C565C1E2-B5BF-4F33-8A3A-B57534AD3F9B}">
      <dgm:prSet/>
      <dgm:spPr/>
      <dgm:t>
        <a:bodyPr/>
        <a:lstStyle/>
        <a:p>
          <a:endParaRPr lang="en-GB"/>
        </a:p>
      </dgm:t>
    </dgm:pt>
    <dgm:pt modelId="{F5E911CE-923C-4C1B-BD7F-9121204BFD6B}">
      <dgm:prSet phldrT="[Text]"/>
      <dgm:spPr>
        <a:solidFill>
          <a:srgbClr val="CC99FF"/>
        </a:solidFill>
      </dgm:spPr>
      <dgm:t>
        <a:bodyPr/>
        <a:lstStyle/>
        <a:p>
          <a:r>
            <a:rPr lang="en-GB" dirty="0"/>
            <a:t>USE it …</a:t>
          </a:r>
        </a:p>
      </dgm:t>
    </dgm:pt>
    <dgm:pt modelId="{598D269F-0629-414B-BE47-D4C96B1F199D}" type="parTrans" cxnId="{C208AB0A-1986-4E7F-8755-6ABC710807EF}">
      <dgm:prSet/>
      <dgm:spPr/>
      <dgm:t>
        <a:bodyPr/>
        <a:lstStyle/>
        <a:p>
          <a:endParaRPr lang="en-GB"/>
        </a:p>
      </dgm:t>
    </dgm:pt>
    <dgm:pt modelId="{695E2CE9-47E5-4263-BCA7-E21B8B4C7D8B}" type="sibTrans" cxnId="{C208AB0A-1986-4E7F-8755-6ABC710807EF}">
      <dgm:prSet/>
      <dgm:spPr/>
      <dgm:t>
        <a:bodyPr/>
        <a:lstStyle/>
        <a:p>
          <a:endParaRPr lang="en-GB"/>
        </a:p>
      </dgm:t>
    </dgm:pt>
    <dgm:pt modelId="{0541F86E-2152-42AD-9EB0-3337EC7604AD}" type="pres">
      <dgm:prSet presAssocID="{A1399A39-2693-4D45-8A98-7E67310AB2CE}" presName="CompostProcess" presStyleCnt="0">
        <dgm:presLayoutVars>
          <dgm:dir/>
          <dgm:resizeHandles val="exact"/>
        </dgm:presLayoutVars>
      </dgm:prSet>
      <dgm:spPr/>
    </dgm:pt>
    <dgm:pt modelId="{229C9474-659A-44E5-BC21-459C076EE814}" type="pres">
      <dgm:prSet presAssocID="{A1399A39-2693-4D45-8A98-7E67310AB2CE}" presName="arrow" presStyleLbl="bgShp" presStyleIdx="0" presStyleCnt="1" custScaleX="108635" custLinFactNeighborX="312"/>
      <dgm:spPr>
        <a:solidFill>
          <a:srgbClr val="0070C0"/>
        </a:solidFill>
      </dgm:spPr>
    </dgm:pt>
    <dgm:pt modelId="{FAC04AED-33C8-416C-BA82-63FB7B124CC8}" type="pres">
      <dgm:prSet presAssocID="{A1399A39-2693-4D45-8A98-7E67310AB2CE}" presName="linearProcess" presStyleCnt="0"/>
      <dgm:spPr/>
    </dgm:pt>
    <dgm:pt modelId="{6CB7CD00-1518-455C-8DB4-A04542B11F90}" type="pres">
      <dgm:prSet presAssocID="{41A89888-BF14-47B0-8F8D-F2E3001FE8B7}" presName="textNode" presStyleLbl="node1" presStyleIdx="0" presStyleCnt="3" custScaleX="67729" custLinFactNeighborX="-57051" custLinFactNeighborY="-1941">
        <dgm:presLayoutVars>
          <dgm:bulletEnabled val="1"/>
        </dgm:presLayoutVars>
      </dgm:prSet>
      <dgm:spPr/>
    </dgm:pt>
    <dgm:pt modelId="{41D2571B-1275-4301-AF57-DD4A134E33DA}" type="pres">
      <dgm:prSet presAssocID="{A052C602-0F92-4BC4-B990-7AACD4D2642F}" presName="sibTrans" presStyleCnt="0"/>
      <dgm:spPr/>
    </dgm:pt>
    <dgm:pt modelId="{C737FE93-6D87-41F3-ABD1-6F01DE4E77AD}" type="pres">
      <dgm:prSet presAssocID="{F0668DB2-A052-4D07-8C7E-716BD0A9DC68}" presName="textNode" presStyleLbl="node1" presStyleIdx="1" presStyleCnt="3" custLinFactX="-4157" custLinFactNeighborX="-100000" custLinFactNeighborY="-2043">
        <dgm:presLayoutVars>
          <dgm:bulletEnabled val="1"/>
        </dgm:presLayoutVars>
      </dgm:prSet>
      <dgm:spPr/>
    </dgm:pt>
    <dgm:pt modelId="{3289A17C-74F0-424F-B301-9B1B30A7D949}" type="pres">
      <dgm:prSet presAssocID="{D2A43277-4D34-4BC6-9109-222947029C90}" presName="sibTrans" presStyleCnt="0"/>
      <dgm:spPr/>
    </dgm:pt>
    <dgm:pt modelId="{87CBA940-A00E-401F-A8B6-974B7E0E2857}" type="pres">
      <dgm:prSet presAssocID="{F5E911CE-923C-4C1B-BD7F-9121204BFD6B}" presName="textNode" presStyleLbl="node1" presStyleIdx="2" presStyleCnt="3" custScaleX="72410" custScaleY="90729" custLinFactX="-14845" custLinFactNeighborX="-100000" custLinFactNeighborY="-1942">
        <dgm:presLayoutVars>
          <dgm:bulletEnabled val="1"/>
        </dgm:presLayoutVars>
      </dgm:prSet>
      <dgm:spPr/>
    </dgm:pt>
  </dgm:ptLst>
  <dgm:cxnLst>
    <dgm:cxn modelId="{C208AB0A-1986-4E7F-8755-6ABC710807EF}" srcId="{A1399A39-2693-4D45-8A98-7E67310AB2CE}" destId="{F5E911CE-923C-4C1B-BD7F-9121204BFD6B}" srcOrd="2" destOrd="0" parTransId="{598D269F-0629-414B-BE47-D4C96B1F199D}" sibTransId="{695E2CE9-47E5-4263-BCA7-E21B8B4C7D8B}"/>
    <dgm:cxn modelId="{2909C636-43E5-4086-8044-3417BA427D46}" type="presOf" srcId="{41A89888-BF14-47B0-8F8D-F2E3001FE8B7}" destId="{6CB7CD00-1518-455C-8DB4-A04542B11F90}" srcOrd="0" destOrd="0" presId="urn:microsoft.com/office/officeart/2005/8/layout/hProcess9"/>
    <dgm:cxn modelId="{1EAF3766-4E0E-4FEF-8A26-83E4230DD883}" type="presOf" srcId="{F0668DB2-A052-4D07-8C7E-716BD0A9DC68}" destId="{C737FE93-6D87-41F3-ABD1-6F01DE4E77AD}" srcOrd="0" destOrd="0" presId="urn:microsoft.com/office/officeart/2005/8/layout/hProcess9"/>
    <dgm:cxn modelId="{2F6C3495-3E70-4AC8-994E-E819864C6507}" type="presOf" srcId="{F5E911CE-923C-4C1B-BD7F-9121204BFD6B}" destId="{87CBA940-A00E-401F-A8B6-974B7E0E2857}" srcOrd="0" destOrd="0" presId="urn:microsoft.com/office/officeart/2005/8/layout/hProcess9"/>
    <dgm:cxn modelId="{C565C1E2-B5BF-4F33-8A3A-B57534AD3F9B}" srcId="{A1399A39-2693-4D45-8A98-7E67310AB2CE}" destId="{F0668DB2-A052-4D07-8C7E-716BD0A9DC68}" srcOrd="1" destOrd="0" parTransId="{6E3DCB41-02DA-43DB-837B-EA3FCB541ADB}" sibTransId="{D2A43277-4D34-4BC6-9109-222947029C90}"/>
    <dgm:cxn modelId="{767042E7-B517-4A9D-9AC4-608B4BAFE58A}" srcId="{A1399A39-2693-4D45-8A98-7E67310AB2CE}" destId="{41A89888-BF14-47B0-8F8D-F2E3001FE8B7}" srcOrd="0" destOrd="0" parTransId="{AD91FECA-B68D-4F28-B12E-883A485BC0E7}" sibTransId="{A052C602-0F92-4BC4-B990-7AACD4D2642F}"/>
    <dgm:cxn modelId="{C4A4AAEB-7A0C-48DD-9F84-B206D31AC8FD}" type="presOf" srcId="{A1399A39-2693-4D45-8A98-7E67310AB2CE}" destId="{0541F86E-2152-42AD-9EB0-3337EC7604AD}" srcOrd="0" destOrd="0" presId="urn:microsoft.com/office/officeart/2005/8/layout/hProcess9"/>
    <dgm:cxn modelId="{91FECFD2-70C1-4838-86C3-EF9CC0772452}" type="presParOf" srcId="{0541F86E-2152-42AD-9EB0-3337EC7604AD}" destId="{229C9474-659A-44E5-BC21-459C076EE814}" srcOrd="0" destOrd="0" presId="urn:microsoft.com/office/officeart/2005/8/layout/hProcess9"/>
    <dgm:cxn modelId="{CCBE300F-BB37-40DB-81D8-B02B9617BFCD}" type="presParOf" srcId="{0541F86E-2152-42AD-9EB0-3337EC7604AD}" destId="{FAC04AED-33C8-416C-BA82-63FB7B124CC8}" srcOrd="1" destOrd="0" presId="urn:microsoft.com/office/officeart/2005/8/layout/hProcess9"/>
    <dgm:cxn modelId="{16A486AB-59BD-4312-80A6-E3FA03EA4968}" type="presParOf" srcId="{FAC04AED-33C8-416C-BA82-63FB7B124CC8}" destId="{6CB7CD00-1518-455C-8DB4-A04542B11F90}" srcOrd="0" destOrd="0" presId="urn:microsoft.com/office/officeart/2005/8/layout/hProcess9"/>
    <dgm:cxn modelId="{DD2726E2-995B-440D-8CE5-42E303D4C048}" type="presParOf" srcId="{FAC04AED-33C8-416C-BA82-63FB7B124CC8}" destId="{41D2571B-1275-4301-AF57-DD4A134E33DA}" srcOrd="1" destOrd="0" presId="urn:microsoft.com/office/officeart/2005/8/layout/hProcess9"/>
    <dgm:cxn modelId="{2D78BDC9-C17B-4223-B8C1-756C038353CA}" type="presParOf" srcId="{FAC04AED-33C8-416C-BA82-63FB7B124CC8}" destId="{C737FE93-6D87-41F3-ABD1-6F01DE4E77AD}" srcOrd="2" destOrd="0" presId="urn:microsoft.com/office/officeart/2005/8/layout/hProcess9"/>
    <dgm:cxn modelId="{23226F0E-6591-4D1E-83E9-577EEAEFC4A3}" type="presParOf" srcId="{FAC04AED-33C8-416C-BA82-63FB7B124CC8}" destId="{3289A17C-74F0-424F-B301-9B1B30A7D949}" srcOrd="3" destOrd="0" presId="urn:microsoft.com/office/officeart/2005/8/layout/hProcess9"/>
    <dgm:cxn modelId="{D4C923BB-626C-4168-BE9E-DB3CDED3366B}" type="presParOf" srcId="{FAC04AED-33C8-416C-BA82-63FB7B124CC8}" destId="{87CBA940-A00E-401F-A8B6-974B7E0E28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99A39-2693-4D45-8A98-7E67310AB2C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1A89888-BF14-47B0-8F8D-F2E3001FE8B7}">
      <dgm:prSet phldrT="[Text]"/>
      <dgm:spPr/>
      <dgm:t>
        <a:bodyPr/>
        <a:lstStyle/>
        <a:p>
          <a:r>
            <a:rPr lang="en-GB" b="1" dirty="0"/>
            <a:t>Know it …</a:t>
          </a:r>
        </a:p>
      </dgm:t>
    </dgm:pt>
    <dgm:pt modelId="{AD91FECA-B68D-4F28-B12E-883A485BC0E7}" type="parTrans" cxnId="{767042E7-B517-4A9D-9AC4-608B4BAFE58A}">
      <dgm:prSet/>
      <dgm:spPr/>
      <dgm:t>
        <a:bodyPr/>
        <a:lstStyle/>
        <a:p>
          <a:endParaRPr lang="en-GB"/>
        </a:p>
      </dgm:t>
    </dgm:pt>
    <dgm:pt modelId="{A052C602-0F92-4BC4-B990-7AACD4D2642F}" type="sibTrans" cxnId="{767042E7-B517-4A9D-9AC4-608B4BAFE58A}">
      <dgm:prSet/>
      <dgm:spPr/>
      <dgm:t>
        <a:bodyPr/>
        <a:lstStyle/>
        <a:p>
          <a:endParaRPr lang="en-GB"/>
        </a:p>
      </dgm:t>
    </dgm:pt>
    <dgm:pt modelId="{F0668DB2-A052-4D07-8C7E-716BD0A9DC68}">
      <dgm:prSet phldrT="[Text]"/>
      <dgm:spPr/>
      <dgm:t>
        <a:bodyPr/>
        <a:lstStyle/>
        <a:p>
          <a:r>
            <a:rPr lang="en-GB" b="1" dirty="0"/>
            <a:t>Understand it …</a:t>
          </a:r>
        </a:p>
      </dgm:t>
    </dgm:pt>
    <dgm:pt modelId="{6E3DCB41-02DA-43DB-837B-EA3FCB541ADB}" type="parTrans" cxnId="{C565C1E2-B5BF-4F33-8A3A-B57534AD3F9B}">
      <dgm:prSet/>
      <dgm:spPr/>
      <dgm:t>
        <a:bodyPr/>
        <a:lstStyle/>
        <a:p>
          <a:endParaRPr lang="en-GB"/>
        </a:p>
      </dgm:t>
    </dgm:pt>
    <dgm:pt modelId="{D2A43277-4D34-4BC6-9109-222947029C90}" type="sibTrans" cxnId="{C565C1E2-B5BF-4F33-8A3A-B57534AD3F9B}">
      <dgm:prSet/>
      <dgm:spPr/>
      <dgm:t>
        <a:bodyPr/>
        <a:lstStyle/>
        <a:p>
          <a:endParaRPr lang="en-GB"/>
        </a:p>
      </dgm:t>
    </dgm:pt>
    <dgm:pt modelId="{F5E911CE-923C-4C1B-BD7F-9121204BFD6B}">
      <dgm:prSet phldrT="[Text]"/>
      <dgm:spPr>
        <a:solidFill>
          <a:srgbClr val="CC99FF"/>
        </a:solidFill>
      </dgm:spPr>
      <dgm:t>
        <a:bodyPr/>
        <a:lstStyle/>
        <a:p>
          <a:r>
            <a:rPr lang="en-GB" b="1" dirty="0"/>
            <a:t>USE it …</a:t>
          </a:r>
        </a:p>
      </dgm:t>
    </dgm:pt>
    <dgm:pt modelId="{598D269F-0629-414B-BE47-D4C96B1F199D}" type="parTrans" cxnId="{C208AB0A-1986-4E7F-8755-6ABC710807EF}">
      <dgm:prSet/>
      <dgm:spPr/>
      <dgm:t>
        <a:bodyPr/>
        <a:lstStyle/>
        <a:p>
          <a:endParaRPr lang="en-GB"/>
        </a:p>
      </dgm:t>
    </dgm:pt>
    <dgm:pt modelId="{695E2CE9-47E5-4263-BCA7-E21B8B4C7D8B}" type="sibTrans" cxnId="{C208AB0A-1986-4E7F-8755-6ABC710807EF}">
      <dgm:prSet/>
      <dgm:spPr/>
      <dgm:t>
        <a:bodyPr/>
        <a:lstStyle/>
        <a:p>
          <a:endParaRPr lang="en-GB"/>
        </a:p>
      </dgm:t>
    </dgm:pt>
    <dgm:pt modelId="{0541F86E-2152-42AD-9EB0-3337EC7604AD}" type="pres">
      <dgm:prSet presAssocID="{A1399A39-2693-4D45-8A98-7E67310AB2CE}" presName="CompostProcess" presStyleCnt="0">
        <dgm:presLayoutVars>
          <dgm:dir/>
          <dgm:resizeHandles val="exact"/>
        </dgm:presLayoutVars>
      </dgm:prSet>
      <dgm:spPr/>
    </dgm:pt>
    <dgm:pt modelId="{229C9474-659A-44E5-BC21-459C076EE814}" type="pres">
      <dgm:prSet presAssocID="{A1399A39-2693-4D45-8A98-7E67310AB2CE}" presName="arrow" presStyleLbl="bgShp" presStyleIdx="0" presStyleCnt="1" custScaleX="108635" custLinFactNeighborX="-5133" custLinFactNeighborY="-7996"/>
      <dgm:spPr>
        <a:solidFill>
          <a:srgbClr val="0070C0"/>
        </a:solidFill>
        <a:ln>
          <a:solidFill>
            <a:schemeClr val="bg1"/>
          </a:solidFill>
        </a:ln>
      </dgm:spPr>
    </dgm:pt>
    <dgm:pt modelId="{FAC04AED-33C8-416C-BA82-63FB7B124CC8}" type="pres">
      <dgm:prSet presAssocID="{A1399A39-2693-4D45-8A98-7E67310AB2CE}" presName="linearProcess" presStyleCnt="0"/>
      <dgm:spPr/>
    </dgm:pt>
    <dgm:pt modelId="{6CB7CD00-1518-455C-8DB4-A04542B11F90}" type="pres">
      <dgm:prSet presAssocID="{41A89888-BF14-47B0-8F8D-F2E3001FE8B7}" presName="textNode" presStyleLbl="node1" presStyleIdx="0" presStyleCnt="3" custScaleX="67729" custLinFactNeighborX="-57051" custLinFactNeighborY="-1941">
        <dgm:presLayoutVars>
          <dgm:bulletEnabled val="1"/>
        </dgm:presLayoutVars>
      </dgm:prSet>
      <dgm:spPr/>
    </dgm:pt>
    <dgm:pt modelId="{41D2571B-1275-4301-AF57-DD4A134E33DA}" type="pres">
      <dgm:prSet presAssocID="{A052C602-0F92-4BC4-B990-7AACD4D2642F}" presName="sibTrans" presStyleCnt="0"/>
      <dgm:spPr/>
    </dgm:pt>
    <dgm:pt modelId="{C737FE93-6D87-41F3-ABD1-6F01DE4E77AD}" type="pres">
      <dgm:prSet presAssocID="{F0668DB2-A052-4D07-8C7E-716BD0A9DC68}" presName="textNode" presStyleLbl="node1" presStyleIdx="1" presStyleCnt="3" custLinFactX="-4157" custLinFactNeighborX="-100000" custLinFactNeighborY="-2043">
        <dgm:presLayoutVars>
          <dgm:bulletEnabled val="1"/>
        </dgm:presLayoutVars>
      </dgm:prSet>
      <dgm:spPr/>
    </dgm:pt>
    <dgm:pt modelId="{3289A17C-74F0-424F-B301-9B1B30A7D949}" type="pres">
      <dgm:prSet presAssocID="{D2A43277-4D34-4BC6-9109-222947029C90}" presName="sibTrans" presStyleCnt="0"/>
      <dgm:spPr/>
    </dgm:pt>
    <dgm:pt modelId="{87CBA940-A00E-401F-A8B6-974B7E0E2857}" type="pres">
      <dgm:prSet presAssocID="{F5E911CE-923C-4C1B-BD7F-9121204BFD6B}" presName="textNode" presStyleLbl="node1" presStyleIdx="2" presStyleCnt="3" custScaleX="72410" custScaleY="90729" custLinFactX="-14845" custLinFactNeighborX="-100000" custLinFactNeighborY="-1942">
        <dgm:presLayoutVars>
          <dgm:bulletEnabled val="1"/>
        </dgm:presLayoutVars>
      </dgm:prSet>
      <dgm:spPr/>
    </dgm:pt>
  </dgm:ptLst>
  <dgm:cxnLst>
    <dgm:cxn modelId="{C208AB0A-1986-4E7F-8755-6ABC710807EF}" srcId="{A1399A39-2693-4D45-8A98-7E67310AB2CE}" destId="{F5E911CE-923C-4C1B-BD7F-9121204BFD6B}" srcOrd="2" destOrd="0" parTransId="{598D269F-0629-414B-BE47-D4C96B1F199D}" sibTransId="{695E2CE9-47E5-4263-BCA7-E21B8B4C7D8B}"/>
    <dgm:cxn modelId="{2909C636-43E5-4086-8044-3417BA427D46}" type="presOf" srcId="{41A89888-BF14-47B0-8F8D-F2E3001FE8B7}" destId="{6CB7CD00-1518-455C-8DB4-A04542B11F90}" srcOrd="0" destOrd="0" presId="urn:microsoft.com/office/officeart/2005/8/layout/hProcess9"/>
    <dgm:cxn modelId="{1EAF3766-4E0E-4FEF-8A26-83E4230DD883}" type="presOf" srcId="{F0668DB2-A052-4D07-8C7E-716BD0A9DC68}" destId="{C737FE93-6D87-41F3-ABD1-6F01DE4E77AD}" srcOrd="0" destOrd="0" presId="urn:microsoft.com/office/officeart/2005/8/layout/hProcess9"/>
    <dgm:cxn modelId="{2F6C3495-3E70-4AC8-994E-E819864C6507}" type="presOf" srcId="{F5E911CE-923C-4C1B-BD7F-9121204BFD6B}" destId="{87CBA940-A00E-401F-A8B6-974B7E0E2857}" srcOrd="0" destOrd="0" presId="urn:microsoft.com/office/officeart/2005/8/layout/hProcess9"/>
    <dgm:cxn modelId="{C565C1E2-B5BF-4F33-8A3A-B57534AD3F9B}" srcId="{A1399A39-2693-4D45-8A98-7E67310AB2CE}" destId="{F0668DB2-A052-4D07-8C7E-716BD0A9DC68}" srcOrd="1" destOrd="0" parTransId="{6E3DCB41-02DA-43DB-837B-EA3FCB541ADB}" sibTransId="{D2A43277-4D34-4BC6-9109-222947029C90}"/>
    <dgm:cxn modelId="{767042E7-B517-4A9D-9AC4-608B4BAFE58A}" srcId="{A1399A39-2693-4D45-8A98-7E67310AB2CE}" destId="{41A89888-BF14-47B0-8F8D-F2E3001FE8B7}" srcOrd="0" destOrd="0" parTransId="{AD91FECA-B68D-4F28-B12E-883A485BC0E7}" sibTransId="{A052C602-0F92-4BC4-B990-7AACD4D2642F}"/>
    <dgm:cxn modelId="{C4A4AAEB-7A0C-48DD-9F84-B206D31AC8FD}" type="presOf" srcId="{A1399A39-2693-4D45-8A98-7E67310AB2CE}" destId="{0541F86E-2152-42AD-9EB0-3337EC7604AD}" srcOrd="0" destOrd="0" presId="urn:microsoft.com/office/officeart/2005/8/layout/hProcess9"/>
    <dgm:cxn modelId="{91FECFD2-70C1-4838-86C3-EF9CC0772452}" type="presParOf" srcId="{0541F86E-2152-42AD-9EB0-3337EC7604AD}" destId="{229C9474-659A-44E5-BC21-459C076EE814}" srcOrd="0" destOrd="0" presId="urn:microsoft.com/office/officeart/2005/8/layout/hProcess9"/>
    <dgm:cxn modelId="{CCBE300F-BB37-40DB-81D8-B02B9617BFCD}" type="presParOf" srcId="{0541F86E-2152-42AD-9EB0-3337EC7604AD}" destId="{FAC04AED-33C8-416C-BA82-63FB7B124CC8}" srcOrd="1" destOrd="0" presId="urn:microsoft.com/office/officeart/2005/8/layout/hProcess9"/>
    <dgm:cxn modelId="{16A486AB-59BD-4312-80A6-E3FA03EA4968}" type="presParOf" srcId="{FAC04AED-33C8-416C-BA82-63FB7B124CC8}" destId="{6CB7CD00-1518-455C-8DB4-A04542B11F90}" srcOrd="0" destOrd="0" presId="urn:microsoft.com/office/officeart/2005/8/layout/hProcess9"/>
    <dgm:cxn modelId="{DD2726E2-995B-440D-8CE5-42E303D4C048}" type="presParOf" srcId="{FAC04AED-33C8-416C-BA82-63FB7B124CC8}" destId="{41D2571B-1275-4301-AF57-DD4A134E33DA}" srcOrd="1" destOrd="0" presId="urn:microsoft.com/office/officeart/2005/8/layout/hProcess9"/>
    <dgm:cxn modelId="{2D78BDC9-C17B-4223-B8C1-756C038353CA}" type="presParOf" srcId="{FAC04AED-33C8-416C-BA82-63FB7B124CC8}" destId="{C737FE93-6D87-41F3-ABD1-6F01DE4E77AD}" srcOrd="2" destOrd="0" presId="urn:microsoft.com/office/officeart/2005/8/layout/hProcess9"/>
    <dgm:cxn modelId="{23226F0E-6591-4D1E-83E9-577EEAEFC4A3}" type="presParOf" srcId="{FAC04AED-33C8-416C-BA82-63FB7B124CC8}" destId="{3289A17C-74F0-424F-B301-9B1B30A7D949}" srcOrd="3" destOrd="0" presId="urn:microsoft.com/office/officeart/2005/8/layout/hProcess9"/>
    <dgm:cxn modelId="{D4C923BB-626C-4168-BE9E-DB3CDED3366B}" type="presParOf" srcId="{FAC04AED-33C8-416C-BA82-63FB7B124CC8}" destId="{87CBA940-A00E-401F-A8B6-974B7E0E28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9474-659A-44E5-BC21-459C076EE814}">
      <dsp:nvSpPr>
        <dsp:cNvPr id="0" name=""/>
        <dsp:cNvSpPr/>
      </dsp:nvSpPr>
      <dsp:spPr>
        <a:xfrm>
          <a:off x="0" y="0"/>
          <a:ext cx="10743684" cy="2402036"/>
        </a:xfrm>
        <a:prstGeom prst="rightArrow">
          <a:avLst/>
        </a:prstGeom>
        <a:solidFill>
          <a:srgbClr val="0070C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CD00-1518-455C-8DB4-A04542B11F90}">
      <dsp:nvSpPr>
        <dsp:cNvPr id="0" name=""/>
        <dsp:cNvSpPr/>
      </dsp:nvSpPr>
      <dsp:spPr>
        <a:xfrm>
          <a:off x="712826" y="701961"/>
          <a:ext cx="2364070" cy="9608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Know it …</a:t>
          </a:r>
        </a:p>
      </dsp:txBody>
      <dsp:txXfrm>
        <a:off x="759729" y="748864"/>
        <a:ext cx="2270264" cy="867008"/>
      </dsp:txXfrm>
    </dsp:sp>
    <dsp:sp modelId="{C737FE93-6D87-41F3-ABD1-6F01DE4E77AD}">
      <dsp:nvSpPr>
        <dsp:cNvPr id="0" name=""/>
        <dsp:cNvSpPr/>
      </dsp:nvSpPr>
      <dsp:spPr>
        <a:xfrm>
          <a:off x="3263691" y="700981"/>
          <a:ext cx="3490485" cy="96081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Understand it …</a:t>
          </a:r>
        </a:p>
      </dsp:txBody>
      <dsp:txXfrm>
        <a:off x="3310594" y="747884"/>
        <a:ext cx="3396679" cy="867008"/>
      </dsp:txXfrm>
    </dsp:sp>
    <dsp:sp modelId="{87CBA940-A00E-401F-A8B6-974B7E0E2857}">
      <dsp:nvSpPr>
        <dsp:cNvPr id="0" name=""/>
        <dsp:cNvSpPr/>
      </dsp:nvSpPr>
      <dsp:spPr>
        <a:xfrm>
          <a:off x="6962860" y="746490"/>
          <a:ext cx="2527460" cy="871737"/>
        </a:xfrm>
        <a:prstGeom prst="round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USE it …</a:t>
          </a:r>
        </a:p>
      </dsp:txBody>
      <dsp:txXfrm>
        <a:off x="7005415" y="789045"/>
        <a:ext cx="2442350" cy="786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9474-659A-44E5-BC21-459C076EE814}">
      <dsp:nvSpPr>
        <dsp:cNvPr id="0" name=""/>
        <dsp:cNvSpPr/>
      </dsp:nvSpPr>
      <dsp:spPr>
        <a:xfrm>
          <a:off x="392083" y="0"/>
          <a:ext cx="8840542" cy="2074779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CD00-1518-455C-8DB4-A04542B11F90}">
      <dsp:nvSpPr>
        <dsp:cNvPr id="0" name=""/>
        <dsp:cNvSpPr/>
      </dsp:nvSpPr>
      <dsp:spPr>
        <a:xfrm>
          <a:off x="644556" y="606325"/>
          <a:ext cx="1945297" cy="8299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Know it …</a:t>
          </a:r>
        </a:p>
      </dsp:txBody>
      <dsp:txXfrm>
        <a:off x="685069" y="646838"/>
        <a:ext cx="1864271" cy="748885"/>
      </dsp:txXfrm>
    </dsp:sp>
    <dsp:sp modelId="{C737FE93-6D87-41F3-ABD1-6F01DE4E77AD}">
      <dsp:nvSpPr>
        <dsp:cNvPr id="0" name=""/>
        <dsp:cNvSpPr/>
      </dsp:nvSpPr>
      <dsp:spPr>
        <a:xfrm>
          <a:off x="2722489" y="605478"/>
          <a:ext cx="2872178" cy="82991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Understand it …</a:t>
          </a:r>
        </a:p>
      </dsp:txBody>
      <dsp:txXfrm>
        <a:off x="2763002" y="645991"/>
        <a:ext cx="2791152" cy="748885"/>
      </dsp:txXfrm>
    </dsp:sp>
    <dsp:sp modelId="{87CBA940-A00E-401F-A8B6-974B7E0E2857}">
      <dsp:nvSpPr>
        <dsp:cNvPr id="0" name=""/>
        <dsp:cNvSpPr/>
      </dsp:nvSpPr>
      <dsp:spPr>
        <a:xfrm>
          <a:off x="5729455" y="644787"/>
          <a:ext cx="2079744" cy="752970"/>
        </a:xfrm>
        <a:prstGeom prst="round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USE it …</a:t>
          </a:r>
        </a:p>
      </dsp:txBody>
      <dsp:txXfrm>
        <a:off x="5766212" y="681544"/>
        <a:ext cx="2006230" cy="679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9474-659A-44E5-BC21-459C076EE814}">
      <dsp:nvSpPr>
        <dsp:cNvPr id="0" name=""/>
        <dsp:cNvSpPr/>
      </dsp:nvSpPr>
      <dsp:spPr>
        <a:xfrm>
          <a:off x="0" y="0"/>
          <a:ext cx="10743684" cy="2402036"/>
        </a:xfrm>
        <a:prstGeom prst="rightArrow">
          <a:avLst/>
        </a:prstGeom>
        <a:solidFill>
          <a:srgbClr val="0070C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CD00-1518-455C-8DB4-A04542B11F90}">
      <dsp:nvSpPr>
        <dsp:cNvPr id="0" name=""/>
        <dsp:cNvSpPr/>
      </dsp:nvSpPr>
      <dsp:spPr>
        <a:xfrm>
          <a:off x="712826" y="701961"/>
          <a:ext cx="2364070" cy="9608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Know it …</a:t>
          </a:r>
        </a:p>
      </dsp:txBody>
      <dsp:txXfrm>
        <a:off x="759729" y="748864"/>
        <a:ext cx="2270264" cy="867008"/>
      </dsp:txXfrm>
    </dsp:sp>
    <dsp:sp modelId="{C737FE93-6D87-41F3-ABD1-6F01DE4E77AD}">
      <dsp:nvSpPr>
        <dsp:cNvPr id="0" name=""/>
        <dsp:cNvSpPr/>
      </dsp:nvSpPr>
      <dsp:spPr>
        <a:xfrm>
          <a:off x="3263691" y="700981"/>
          <a:ext cx="3490485" cy="96081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Understand it …</a:t>
          </a:r>
        </a:p>
      </dsp:txBody>
      <dsp:txXfrm>
        <a:off x="3310594" y="747884"/>
        <a:ext cx="3396679" cy="867008"/>
      </dsp:txXfrm>
    </dsp:sp>
    <dsp:sp modelId="{87CBA940-A00E-401F-A8B6-974B7E0E2857}">
      <dsp:nvSpPr>
        <dsp:cNvPr id="0" name=""/>
        <dsp:cNvSpPr/>
      </dsp:nvSpPr>
      <dsp:spPr>
        <a:xfrm>
          <a:off x="6962860" y="746490"/>
          <a:ext cx="2527460" cy="871737"/>
        </a:xfrm>
        <a:prstGeom prst="round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USE it …</a:t>
          </a:r>
        </a:p>
      </dsp:txBody>
      <dsp:txXfrm>
        <a:off x="7005415" y="789045"/>
        <a:ext cx="2442350" cy="786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B263-50B2-451F-9C4D-3672473A1DB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227F-3CF3-49C4-BB2E-F037B1725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5BD2-5F1C-4EAC-8718-D4F8E6A6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72B7A-6963-4E15-B463-ED8CE80E7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F9AB3-6C10-4A23-8597-78EC1A3A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A8A5-6084-4AF3-8158-14E8E337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74CE0-D378-479B-9DFC-1149504B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3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0640-EA8B-408B-80ED-82391F4F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35AEC-6E69-4489-8AE4-A0F270210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FC11-846A-49FB-8410-1571DBC5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215C7-7B28-4FBD-8E0A-9B636737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6C74-6399-457D-8B10-813E08FA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0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8A795-6A21-418E-94E4-62DE8A3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8EE31-D524-44B8-A3E6-796EF2CF3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3F-82D9-4F03-A08D-610A095C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7E8A2-DAC8-47DC-AF92-191D31EE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A490F-4DEA-4409-9DA3-B7ADAC10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8C83-EDC8-4520-A8BA-6BAD501E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B0A8-C7E7-4ABB-A727-D58567FC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419D9-7C47-4617-879A-240227D6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455DF-126A-4568-B5B3-7C3D88C8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8178-185A-473B-B891-F7B1DE30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4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59B3-2462-4F1E-B088-1CFCB43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722B1-25DA-42D4-BF2A-F2BC491F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EA5AE-A8F2-4AB8-85E1-4FAED1E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C1D6E-90F1-4DC0-8626-8C0FAD5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7D74-19E6-48F1-95F9-0149E739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EA5F-456E-4F15-B328-900476DA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C103-E968-43F6-9C08-378B8D31F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BF0ED-FB37-4363-AF9A-6784813D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888F2-2738-435B-8FAD-480CAE75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8236-DE38-4EEE-BC7B-F425C836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63060-587E-4563-AA6A-AB4DD715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0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EF76-2C31-424D-A848-E21623BA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79767-8CF1-4D92-AD05-59485CBE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13462-77DA-440C-99A2-D10060AE2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3AF61-A70E-4769-8932-CB57931A5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01E3-1E85-4B8E-8083-68614F7D6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498C4-C175-46E4-8F0F-29F1D39D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5FAB1-E3ED-46E1-9845-D2AB3EA6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77884-6BDE-411B-9DD2-522C9CE1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3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2A35-1E1E-4B4F-ACA0-DFAF035D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5341E-32D1-4EC4-9318-4A9FD762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8A547-ECEE-4098-BD5C-CE5C8A49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5078E-C65E-4D7C-AAC5-D6B0C5DA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1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5DFBD-79CC-4663-A29C-EA841B41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85604-98BD-4558-8C47-5C746445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46A4-290C-47EC-B801-2EF3C039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E7C5-EC33-444F-AFCD-540EAFC7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FB0D-EF45-4CA9-BD17-13AF09F36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4271D-BFDF-4280-A83F-8B62822A9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46DB8-6758-4D6F-A326-7037ED64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A7A05-82F9-4C09-873B-D4CA4B1D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165FB-5B58-4071-ABE7-467768EC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1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B725-F6E0-4535-BDD6-5E619685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625C5-E1A4-4FBA-8827-634BEE38C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0A4B3-3FFB-4846-B4BC-8DD660786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E0C2F-FC07-44CB-9825-0F7EB26D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7569A-AD4E-40A7-9721-B71D2D71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D6A3C-8FC1-4B66-A35B-663C0B4E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5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BDB81-598F-4F4C-9FBC-C8CEC20E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B586D-8280-46BB-B02C-423A2A5A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D8C52-51EB-4CC4-A4B2-823559A3F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A6BE-4AEB-4C84-9D8C-E4807C07AE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AE28-5074-421E-B424-9E6068A21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9196C-964B-40D4-8A43-03D3C30D6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F0EE-D3E8-4B47-A7A7-360537F2B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nFkQ4cQhM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0A71B05-E3E3-46DA-BBDB-95E35664D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5052"/>
          <a:stretch/>
        </p:blipFill>
        <p:spPr>
          <a:xfrm>
            <a:off x="11557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6AC0FB-BE5A-42A3-9554-83A712C473A9}"/>
              </a:ext>
            </a:extLst>
          </p:cNvPr>
          <p:cNvSpPr txBox="1"/>
          <p:nvPr/>
        </p:nvSpPr>
        <p:spPr>
          <a:xfrm>
            <a:off x="701040" y="548640"/>
            <a:ext cx="11003280" cy="707886"/>
          </a:xfrm>
          <a:prstGeom prst="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to be an amazing independent learner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1A5ED-A0BC-45BD-AF2A-7004AEC69B6B}"/>
              </a:ext>
            </a:extLst>
          </p:cNvPr>
          <p:cNvSpPr txBox="1"/>
          <p:nvPr/>
        </p:nvSpPr>
        <p:spPr>
          <a:xfrm>
            <a:off x="254167" y="1694046"/>
            <a:ext cx="2806666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LAST WEEK the aim was : </a:t>
            </a:r>
          </a:p>
          <a:p>
            <a:r>
              <a:rPr lang="en-GB" dirty="0"/>
              <a:t>To explore memory skills which can be applied to any piece of information.</a:t>
            </a:r>
          </a:p>
          <a:p>
            <a:endParaRPr lang="en-GB" dirty="0"/>
          </a:p>
          <a:p>
            <a:r>
              <a:rPr lang="en-GB" dirty="0"/>
              <a:t>To learn about reducing / chunking / blocking of information to make it manageable.</a:t>
            </a:r>
          </a:p>
          <a:p>
            <a:endParaRPr lang="en-GB" dirty="0"/>
          </a:p>
          <a:p>
            <a:r>
              <a:rPr lang="en-GB" dirty="0"/>
              <a:t>To use memory skills to make a lot of information stick in your memory.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338DC6-36BA-4BC3-BF93-2D2657F170D2}"/>
              </a:ext>
            </a:extLst>
          </p:cNvPr>
          <p:cNvSpPr txBox="1">
            <a:spLocks/>
          </p:cNvSpPr>
          <p:nvPr/>
        </p:nvSpPr>
        <p:spPr>
          <a:xfrm>
            <a:off x="2030930" y="5846166"/>
            <a:ext cx="7979344" cy="5530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hlinkClick r:id="rId3"/>
              </a:rPr>
              <a:t>https://www.youtube.com/watch?v=0nFkQ4cQhME</a:t>
            </a: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0B5F357-2A38-476E-9B7F-0BED8248CDAA}"/>
              </a:ext>
            </a:extLst>
          </p:cNvPr>
          <p:cNvSpPr/>
          <p:nvPr/>
        </p:nvSpPr>
        <p:spPr>
          <a:xfrm>
            <a:off x="6970599" y="2154567"/>
            <a:ext cx="4704080" cy="20523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week we’re taking this a step further … but watch the video clip first … it’s about 7 mins or verbal vs visual memory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62DDAF9-6219-4BC6-9779-9D314976A15F}"/>
              </a:ext>
            </a:extLst>
          </p:cNvPr>
          <p:cNvSpPr/>
          <p:nvPr/>
        </p:nvSpPr>
        <p:spPr>
          <a:xfrm>
            <a:off x="2763520" y="2154567"/>
            <a:ext cx="3779520" cy="2874633"/>
          </a:xfrm>
          <a:prstGeom prst="leftArrow">
            <a:avLst>
              <a:gd name="adj1" fmla="val 65551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Combining </a:t>
            </a:r>
            <a:r>
              <a:rPr lang="en-GB" b="1" i="1" dirty="0"/>
              <a:t>information </a:t>
            </a:r>
            <a:r>
              <a:rPr lang="en-GB" dirty="0"/>
              <a:t>you need to remember AND a </a:t>
            </a:r>
            <a:r>
              <a:rPr lang="en-GB" b="1" i="1" dirty="0"/>
              <a:t>strong visual memory </a:t>
            </a:r>
            <a:r>
              <a:rPr lang="en-GB" dirty="0"/>
              <a:t>you should be able to </a:t>
            </a:r>
            <a:r>
              <a:rPr lang="en-GB" b="1" i="1" dirty="0"/>
              <a:t>remember more </a:t>
            </a:r>
            <a:r>
              <a:rPr lang="en-GB" dirty="0"/>
              <a:t>information … </a:t>
            </a:r>
          </a:p>
        </p:txBody>
      </p:sp>
    </p:spTree>
    <p:extLst>
      <p:ext uri="{BB962C8B-B14F-4D97-AF65-F5344CB8AC3E}">
        <p14:creationId xmlns:p14="http://schemas.microsoft.com/office/powerpoint/2010/main" val="33764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00A37-3339-4A0F-B845-E5A627E2F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 rot="20389163">
            <a:off x="649487" y="796404"/>
            <a:ext cx="4429125" cy="310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E4C8B-E905-4973-894C-3A9EB160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13"/>
          <a:stretch/>
        </p:blipFill>
        <p:spPr>
          <a:xfrm rot="1471558">
            <a:off x="7243863" y="2840255"/>
            <a:ext cx="4429125" cy="294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17092B-0F66-4A97-AA48-7A50226DEED6}"/>
              </a:ext>
            </a:extLst>
          </p:cNvPr>
          <p:cNvSpPr/>
          <p:nvPr/>
        </p:nvSpPr>
        <p:spPr>
          <a:xfrm>
            <a:off x="4945350" y="127883"/>
            <a:ext cx="69129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 me something you know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C33F0-E4CA-4CBA-AA5B-EEBCC168B25B}"/>
              </a:ext>
            </a:extLst>
          </p:cNvPr>
          <p:cNvSpPr txBox="1"/>
          <p:nvPr/>
        </p:nvSpPr>
        <p:spPr>
          <a:xfrm>
            <a:off x="548639" y="4860153"/>
            <a:ext cx="607354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Working in pairs … look at YOUR card … read it, highlight the important bits … THEN explain your bit of information to your partner so you’re teaching them … and then let them teach you … When you teach … you might want to draw things on a piece of paper and add labels to add a visual memory for your student!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7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B0A57E-6D7A-4B13-ABB6-1E3FB8C92D52}"/>
              </a:ext>
            </a:extLst>
          </p:cNvPr>
          <p:cNvSpPr txBox="1">
            <a:spLocks/>
          </p:cNvSpPr>
          <p:nvPr/>
        </p:nvSpPr>
        <p:spPr>
          <a:xfrm>
            <a:off x="557049" y="2498106"/>
            <a:ext cx="4288745" cy="3812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2600" dirty="0"/>
            </a:br>
            <a:r>
              <a:rPr lang="en-GB" sz="2600" dirty="0">
                <a:solidFill>
                  <a:schemeClr val="bg1"/>
                </a:solidFill>
              </a:rPr>
              <a:t>Aims for this lesson were:</a:t>
            </a:r>
            <a:br>
              <a:rPr lang="en-GB" sz="2600" dirty="0">
                <a:solidFill>
                  <a:schemeClr val="bg1"/>
                </a:solidFill>
              </a:rPr>
            </a:br>
            <a:br>
              <a:rPr lang="en-GB" sz="2600" dirty="0">
                <a:solidFill>
                  <a:schemeClr val="bg1"/>
                </a:solidFill>
              </a:rPr>
            </a:br>
            <a:r>
              <a:rPr lang="en-GB" sz="2600" dirty="0">
                <a:solidFill>
                  <a:schemeClr val="bg1"/>
                </a:solidFill>
              </a:rPr>
              <a:t>To use visual and experiential memory to remembering LINKED “chunks” of information  e.g. key words &amp; meanings or ideas &amp; explanations.</a:t>
            </a:r>
            <a:br>
              <a:rPr lang="en-GB" sz="2600" dirty="0">
                <a:solidFill>
                  <a:schemeClr val="bg1"/>
                </a:solidFill>
              </a:rPr>
            </a:br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To understand how using information makes it more memorable.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1C59B-173B-4D1C-B453-39091D157178}"/>
              </a:ext>
            </a:extLst>
          </p:cNvPr>
          <p:cNvGraphicFramePr/>
          <p:nvPr/>
        </p:nvGraphicFramePr>
        <p:xfrm>
          <a:off x="557050" y="321912"/>
          <a:ext cx="11634951" cy="24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3D1AE32-07DE-4527-AF1E-5FEF549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87180">
            <a:off x="5875019" y="4615726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35D54D0-100D-4F16-9642-FF2E96AD6293}"/>
              </a:ext>
            </a:extLst>
          </p:cNvPr>
          <p:cNvSpPr/>
          <p:nvPr/>
        </p:nvSpPr>
        <p:spPr>
          <a:xfrm>
            <a:off x="4519101" y="4678249"/>
            <a:ext cx="1471061" cy="889977"/>
          </a:xfrm>
          <a:prstGeom prst="wedgeRoundRectCallout">
            <a:avLst>
              <a:gd name="adj1" fmla="val 66779"/>
              <a:gd name="adj2" fmla="val 283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it memorable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DBB15-2BA2-4667-83B3-8C43A2728A13}"/>
              </a:ext>
            </a:extLst>
          </p:cNvPr>
          <p:cNvSpPr txBox="1">
            <a:spLocks/>
          </p:cNvSpPr>
          <p:nvPr/>
        </p:nvSpPr>
        <p:spPr>
          <a:xfrm>
            <a:off x="9233454" y="3241039"/>
            <a:ext cx="2328100" cy="3343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chemeClr val="bg1"/>
                </a:solidFill>
              </a:rPr>
              <a:t>Next week …</a:t>
            </a:r>
          </a:p>
          <a:p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More ‘experiential’ memory experiences … </a:t>
            </a:r>
          </a:p>
        </p:txBody>
      </p:sp>
    </p:spTree>
    <p:extLst>
      <p:ext uri="{BB962C8B-B14F-4D97-AF65-F5344CB8AC3E}">
        <p14:creationId xmlns:p14="http://schemas.microsoft.com/office/powerpoint/2010/main" val="273980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B0A57E-6D7A-4B13-ABB6-1E3FB8C92D52}"/>
              </a:ext>
            </a:extLst>
          </p:cNvPr>
          <p:cNvSpPr txBox="1">
            <a:spLocks/>
          </p:cNvSpPr>
          <p:nvPr/>
        </p:nvSpPr>
        <p:spPr>
          <a:xfrm>
            <a:off x="557049" y="2498106"/>
            <a:ext cx="4288745" cy="3812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2600" dirty="0"/>
            </a:br>
            <a:r>
              <a:rPr lang="en-GB" sz="2600" dirty="0">
                <a:solidFill>
                  <a:schemeClr val="bg1"/>
                </a:solidFill>
              </a:rPr>
              <a:t>Aims for this lesson:</a:t>
            </a:r>
            <a:br>
              <a:rPr lang="en-GB" sz="2600" dirty="0">
                <a:solidFill>
                  <a:schemeClr val="bg1"/>
                </a:solidFill>
              </a:rPr>
            </a:br>
            <a:br>
              <a:rPr lang="en-GB" sz="2600" dirty="0">
                <a:solidFill>
                  <a:schemeClr val="bg1"/>
                </a:solidFill>
              </a:rPr>
            </a:br>
            <a:r>
              <a:rPr lang="en-GB" sz="2600" dirty="0">
                <a:solidFill>
                  <a:schemeClr val="bg1"/>
                </a:solidFill>
              </a:rPr>
              <a:t>To use visual and experiential memory to remembering LINKED “chunks” of information  e.g. key words &amp; meanings or ideas &amp; explanations.</a:t>
            </a:r>
            <a:br>
              <a:rPr lang="en-GB" sz="2600" dirty="0">
                <a:solidFill>
                  <a:schemeClr val="bg1"/>
                </a:solidFill>
              </a:rPr>
            </a:br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To understand how using information makes it more memorable.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1C59B-173B-4D1C-B453-39091D157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588719"/>
              </p:ext>
            </p:extLst>
          </p:nvPr>
        </p:nvGraphicFramePr>
        <p:xfrm>
          <a:off x="557050" y="321912"/>
          <a:ext cx="11634951" cy="24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3D1AE32-07DE-4527-AF1E-5FEF549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87180">
            <a:off x="9110408" y="4345601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35D54D0-100D-4F16-9642-FF2E96AD6293}"/>
              </a:ext>
            </a:extLst>
          </p:cNvPr>
          <p:cNvSpPr/>
          <p:nvPr/>
        </p:nvSpPr>
        <p:spPr>
          <a:xfrm>
            <a:off x="7820616" y="3816666"/>
            <a:ext cx="1471061" cy="1339929"/>
          </a:xfrm>
          <a:prstGeom prst="wedgeRoundRectCallout">
            <a:avLst>
              <a:gd name="adj1" fmla="val 66779"/>
              <a:gd name="adj2" fmla="val 28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it memorable</a:t>
            </a:r>
          </a:p>
        </p:txBody>
      </p:sp>
    </p:spTree>
    <p:extLst>
      <p:ext uri="{BB962C8B-B14F-4D97-AF65-F5344CB8AC3E}">
        <p14:creationId xmlns:p14="http://schemas.microsoft.com/office/powerpoint/2010/main" val="8762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45ABFC-27CA-4066-A9D6-2E984C73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7669">
            <a:off x="579085" y="518159"/>
            <a:ext cx="7767535" cy="5821680"/>
          </a:xfrm>
          <a:prstGeom prst="rect">
            <a:avLst/>
          </a:prstGeom>
        </p:spPr>
      </p:pic>
      <p:pic>
        <p:nvPicPr>
          <p:cNvPr id="7" name="Picture 2" descr="Amazon.com: Wide Eyed Blush Emoji Magnet Decal Perfect for Car or Truck:  Kitchen &amp; Dining">
            <a:extLst>
              <a:ext uri="{FF2B5EF4-FFF2-40B4-BE49-F238E27FC236}">
                <a16:creationId xmlns:a16="http://schemas.microsoft.com/office/drawing/2014/main" id="{0ADC9747-798F-415E-A66E-C7C81267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029" y="255334"/>
            <a:ext cx="1717200" cy="17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4B768E6-A8F9-4EBA-89F1-DDACBBE591A1}"/>
              </a:ext>
            </a:extLst>
          </p:cNvPr>
          <p:cNvSpPr/>
          <p:nvPr/>
        </p:nvSpPr>
        <p:spPr>
          <a:xfrm>
            <a:off x="7965813" y="239257"/>
            <a:ext cx="2131087" cy="1608794"/>
          </a:xfrm>
          <a:prstGeom prst="wedgeRoundRectCallout">
            <a:avLst>
              <a:gd name="adj1" fmla="val 66779"/>
              <a:gd name="adj2" fmla="val 28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am I EVER going to remember all of this … let alone use it in an exam?!!?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5D1E63-CB42-48F3-91EB-DA10C1901E59}"/>
              </a:ext>
            </a:extLst>
          </p:cNvPr>
          <p:cNvGrpSpPr/>
          <p:nvPr/>
        </p:nvGrpSpPr>
        <p:grpSpPr>
          <a:xfrm>
            <a:off x="8532887" y="2089070"/>
            <a:ext cx="3194792" cy="2433935"/>
            <a:chOff x="8532887" y="2089070"/>
            <a:chExt cx="3194792" cy="24339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CF83E5-3C07-45D7-B4FF-1783A30A4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87180">
              <a:off x="9822679" y="2618005"/>
              <a:ext cx="1905000" cy="190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05872AA-0832-481F-BF4C-9D0AEC24A6FE}"/>
                </a:ext>
              </a:extLst>
            </p:cNvPr>
            <p:cNvSpPr/>
            <p:nvPr/>
          </p:nvSpPr>
          <p:spPr>
            <a:xfrm>
              <a:off x="8532887" y="2089070"/>
              <a:ext cx="1471061" cy="1339929"/>
            </a:xfrm>
            <a:prstGeom prst="wedgeRoundRectCallout">
              <a:avLst>
                <a:gd name="adj1" fmla="val 66779"/>
                <a:gd name="adj2" fmla="val 2834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Make it memorable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6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arning theories – ACRLog">
            <a:extLst>
              <a:ext uri="{FF2B5EF4-FFF2-40B4-BE49-F238E27FC236}">
                <a16:creationId xmlns:a16="http://schemas.microsoft.com/office/drawing/2014/main" id="{801C89F8-5E0F-40A0-A188-C729695D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 bwMode="auto">
          <a:xfrm>
            <a:off x="3837089" y="304398"/>
            <a:ext cx="8354911" cy="62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74D7345-79FA-489E-96C7-BE5F532237B9}"/>
              </a:ext>
            </a:extLst>
          </p:cNvPr>
          <p:cNvSpPr/>
          <p:nvPr/>
        </p:nvSpPr>
        <p:spPr>
          <a:xfrm>
            <a:off x="423509" y="673769"/>
            <a:ext cx="5807243" cy="808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Someone just talks at you … why only 5%???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40B18C9-B8B6-4D15-B856-38DCA70A878A}"/>
              </a:ext>
            </a:extLst>
          </p:cNvPr>
          <p:cNvSpPr/>
          <p:nvPr/>
        </p:nvSpPr>
        <p:spPr>
          <a:xfrm>
            <a:off x="288756" y="2256725"/>
            <a:ext cx="5807243" cy="808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Film clips … why only 20 %???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15B59CD-BAFB-4A65-A4B8-5F40DA2C4876}"/>
              </a:ext>
            </a:extLst>
          </p:cNvPr>
          <p:cNvSpPr/>
          <p:nvPr/>
        </p:nvSpPr>
        <p:spPr>
          <a:xfrm>
            <a:off x="288756" y="4000902"/>
            <a:ext cx="5284272" cy="808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Sharing opinions … Why is it better than just listening?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D9CDBB1-7D8F-4B15-AE8C-189DF8B29B83}"/>
              </a:ext>
            </a:extLst>
          </p:cNvPr>
          <p:cNvSpPr/>
          <p:nvPr/>
        </p:nvSpPr>
        <p:spPr>
          <a:xfrm>
            <a:off x="710663" y="1482291"/>
            <a:ext cx="5807243" cy="808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of you just read the notes you’re given?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9CC29C-6212-4164-9D56-613952410652}"/>
              </a:ext>
            </a:extLst>
          </p:cNvPr>
          <p:cNvGrpSpPr/>
          <p:nvPr/>
        </p:nvGrpSpPr>
        <p:grpSpPr>
          <a:xfrm>
            <a:off x="9509579" y="2288614"/>
            <a:ext cx="2473874" cy="1905000"/>
            <a:chOff x="9509579" y="2288614"/>
            <a:chExt cx="2473874" cy="1905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F5816F-0C9D-413A-9146-6243FBC1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87180">
              <a:off x="9947807" y="2288614"/>
              <a:ext cx="1905000" cy="190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BC8C69-7A2A-4018-82D3-DB8AE3D0A151}"/>
                </a:ext>
              </a:extLst>
            </p:cNvPr>
            <p:cNvSpPr txBox="1"/>
            <p:nvPr/>
          </p:nvSpPr>
          <p:spPr>
            <a:xfrm>
              <a:off x="9509579" y="2290813"/>
              <a:ext cx="2473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Know it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3977103-32D8-4B57-9C72-4FD872DECEC5}"/>
              </a:ext>
            </a:extLst>
          </p:cNvPr>
          <p:cNvSpPr/>
          <p:nvPr/>
        </p:nvSpPr>
        <p:spPr>
          <a:xfrm>
            <a:off x="288756" y="4872989"/>
            <a:ext cx="4427623" cy="1383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Actively having a go … takes more time BUT it means you know it better … </a:t>
            </a:r>
          </a:p>
        </p:txBody>
      </p:sp>
    </p:spTree>
    <p:extLst>
      <p:ext uri="{BB962C8B-B14F-4D97-AF65-F5344CB8AC3E}">
        <p14:creationId xmlns:p14="http://schemas.microsoft.com/office/powerpoint/2010/main" val="26345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85F167-96FC-462D-B92E-CFB2A33B2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22938"/>
              </p:ext>
            </p:extLst>
          </p:nvPr>
        </p:nvGraphicFramePr>
        <p:xfrm>
          <a:off x="761401" y="1886553"/>
          <a:ext cx="7458574" cy="4431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Example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Filtration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an insoluble solid from a liquid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get sand from a mixture of sand, salt and water.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Crystallisation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 separate a solid from a solution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obtain pure crystals of sodium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chloride from salt water.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8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Simple distillation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 separate a solvent from a solution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get pure water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from salt water.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Fractional distillation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a mixture of liquids each with different boiling points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separate the different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compounds in crude oil.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66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Chromatography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substances that move at different rates through a medium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separate out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dyes in food colouring.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727DAC-9F2A-4DC0-8DF1-9DF71F0B75B7}"/>
              </a:ext>
            </a:extLst>
          </p:cNvPr>
          <p:cNvSpPr/>
          <p:nvPr/>
        </p:nvSpPr>
        <p:spPr>
          <a:xfrm>
            <a:off x="2217975" y="195258"/>
            <a:ext cx="984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Chunk it … don’t try to learn it all </a:t>
            </a:r>
          </a:p>
        </p:txBody>
      </p:sp>
      <p:pic>
        <p:nvPicPr>
          <p:cNvPr id="4098" name="Picture 2" descr="Nestle Kitkat Chunky - Milk Chocolate 40g x 24 - JL Brooks">
            <a:extLst>
              <a:ext uri="{FF2B5EF4-FFF2-40B4-BE49-F238E27FC236}">
                <a16:creationId xmlns:a16="http://schemas.microsoft.com/office/drawing/2014/main" id="{1F42EFBE-599D-4269-B1FA-4801308A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56" y="0"/>
            <a:ext cx="2733575" cy="12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36F3D-0AE9-487B-9F39-11C661BAD4B1}"/>
              </a:ext>
            </a:extLst>
          </p:cNvPr>
          <p:cNvSpPr txBox="1"/>
          <p:nvPr/>
        </p:nvSpPr>
        <p:spPr>
          <a:xfrm>
            <a:off x="761401" y="1118588"/>
            <a:ext cx="110584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Pick a section you need to know and focus on that 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73913-C0B3-450E-934E-894EF75471AB}"/>
              </a:ext>
            </a:extLst>
          </p:cNvPr>
          <p:cNvSpPr txBox="1"/>
          <p:nvPr/>
        </p:nvSpPr>
        <p:spPr>
          <a:xfrm>
            <a:off x="8624236" y="1272821"/>
            <a:ext cx="3041583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First … No writing for 2 minutes … just read it </a:t>
            </a:r>
          </a:p>
          <a:p>
            <a:endParaRPr lang="en-GB" sz="2400" dirty="0"/>
          </a:p>
          <a:p>
            <a:r>
              <a:rPr lang="en-GB" sz="2400" dirty="0"/>
              <a:t>Then cover up the information … you’ve got 5 minutes to write down as much as you can remember …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Key words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Whole sentences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Bits you remember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0499A-3DD8-4589-A6FF-96190D563E3B}"/>
              </a:ext>
            </a:extLst>
          </p:cNvPr>
          <p:cNvSpPr txBox="1"/>
          <p:nvPr/>
        </p:nvSpPr>
        <p:spPr>
          <a:xfrm>
            <a:off x="607397" y="1734486"/>
            <a:ext cx="7795458" cy="470898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2400" dirty="0"/>
              <a:t>No peeking!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64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85F167-96FC-462D-B92E-CFB2A33B2969}"/>
              </a:ext>
            </a:extLst>
          </p:cNvPr>
          <p:cNvGraphicFramePr>
            <a:graphicFrameLocks noGrp="1"/>
          </p:cNvGraphicFramePr>
          <p:nvPr/>
        </p:nvGraphicFramePr>
        <p:xfrm>
          <a:off x="761401" y="1886553"/>
          <a:ext cx="7458574" cy="4431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Example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Filtration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an insoluble solid from a liquid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get sand from a mixture of sand, salt and water.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Crystallisation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 separate a solid from a solution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obtain pure crystals of sodium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chloride from salt water.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8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Simple distillation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 separate a solvent from a solution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get pure water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from salt water.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Fractional distillation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a mixture of liquids each with different boiling points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separate the different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compounds in crude oil.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66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Chromatography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substances that move at different rates through a medium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To separate out</a:t>
                      </a:r>
                      <a:r>
                        <a:rPr lang="en-GB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dyes in food colouring.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727DAC-9F2A-4DC0-8DF1-9DF71F0B75B7}"/>
              </a:ext>
            </a:extLst>
          </p:cNvPr>
          <p:cNvSpPr/>
          <p:nvPr/>
        </p:nvSpPr>
        <p:spPr>
          <a:xfrm>
            <a:off x="2217975" y="195258"/>
            <a:ext cx="984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Chunk it … don’t try to learn it all </a:t>
            </a:r>
          </a:p>
        </p:txBody>
      </p:sp>
      <p:pic>
        <p:nvPicPr>
          <p:cNvPr id="4098" name="Picture 2" descr="Nestle Kitkat Chunky - Milk Chocolate 40g x 24 - JL Brooks">
            <a:extLst>
              <a:ext uri="{FF2B5EF4-FFF2-40B4-BE49-F238E27FC236}">
                <a16:creationId xmlns:a16="http://schemas.microsoft.com/office/drawing/2014/main" id="{1F42EFBE-599D-4269-B1FA-4801308A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56" y="0"/>
            <a:ext cx="2733575" cy="12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36F3D-0AE9-487B-9F39-11C661BAD4B1}"/>
              </a:ext>
            </a:extLst>
          </p:cNvPr>
          <p:cNvSpPr txBox="1"/>
          <p:nvPr/>
        </p:nvSpPr>
        <p:spPr>
          <a:xfrm>
            <a:off x="761401" y="1118588"/>
            <a:ext cx="110584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How much did you get?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73913-C0B3-450E-934E-894EF75471AB}"/>
              </a:ext>
            </a:extLst>
          </p:cNvPr>
          <p:cNvSpPr txBox="1"/>
          <p:nvPr/>
        </p:nvSpPr>
        <p:spPr>
          <a:xfrm>
            <a:off x="8624236" y="1272821"/>
            <a:ext cx="3041583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Why was it so hard?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What could we have done to make it more memorable? (Remember some of the points from last lesson …               )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BUT what else could you do to make it an experience?</a:t>
            </a:r>
          </a:p>
        </p:txBody>
      </p:sp>
      <p:pic>
        <p:nvPicPr>
          <p:cNvPr id="5122" name="Picture 2" descr="Cute Cartoon Eyes Images, Stock Photos &amp; Vectors | Shutterstock">
            <a:extLst>
              <a:ext uri="{FF2B5EF4-FFF2-40B4-BE49-F238E27FC236}">
                <a16:creationId xmlns:a16="http://schemas.microsoft.com/office/drawing/2014/main" id="{84B5E548-391F-4B16-A956-5360E8212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18151" r="14372" b="24465"/>
          <a:stretch/>
        </p:blipFill>
        <p:spPr bwMode="auto">
          <a:xfrm>
            <a:off x="9952522" y="4225491"/>
            <a:ext cx="567890" cy="4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B9BEC-3E95-4F2E-98D7-07C821C41DD7}"/>
              </a:ext>
            </a:extLst>
          </p:cNvPr>
          <p:cNvSpPr/>
          <p:nvPr/>
        </p:nvSpPr>
        <p:spPr>
          <a:xfrm>
            <a:off x="177870" y="99007"/>
            <a:ext cx="1010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feel a children’s game coming on!</a:t>
            </a:r>
          </a:p>
        </p:txBody>
      </p:sp>
      <p:pic>
        <p:nvPicPr>
          <p:cNvPr id="7170" name="Picture 2" descr="Memory Match Game at Lakeshore Learning">
            <a:extLst>
              <a:ext uri="{FF2B5EF4-FFF2-40B4-BE49-F238E27FC236}">
                <a16:creationId xmlns:a16="http://schemas.microsoft.com/office/drawing/2014/main" id="{723EBE09-B118-4628-92D3-FD7F97DD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1" y="1022337"/>
            <a:ext cx="4181036" cy="31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F33541D8-34DA-4A4E-BDF2-5E6CD88EC4D5}"/>
              </a:ext>
            </a:extLst>
          </p:cNvPr>
          <p:cNvSpPr/>
          <p:nvPr/>
        </p:nvSpPr>
        <p:spPr>
          <a:xfrm>
            <a:off x="3853235" y="989083"/>
            <a:ext cx="7900973" cy="1879246"/>
          </a:xfrm>
          <a:prstGeom prst="leftArrow">
            <a:avLst>
              <a:gd name="adj1" fmla="val 74876"/>
              <a:gd name="adj2" fmla="val 31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Did you ever play this game where you put the cards face down and mix them up and they each person can turn two over … if they get a matching pair, they keep it … if not, turn them back over and REMEMBER where they were to help you get a pair next time … </a:t>
            </a:r>
            <a:r>
              <a:rPr lang="en-GB" b="1" i="1" dirty="0"/>
              <a:t>BUT how does it work?</a:t>
            </a:r>
          </a:p>
        </p:txBody>
      </p:sp>
      <p:pic>
        <p:nvPicPr>
          <p:cNvPr id="4" name="Picture 2" descr="Cute Cartoon Eyes Images, Stock Photos &amp; Vectors | Shutterstock">
            <a:extLst>
              <a:ext uri="{FF2B5EF4-FFF2-40B4-BE49-F238E27FC236}">
                <a16:creationId xmlns:a16="http://schemas.microsoft.com/office/drawing/2014/main" id="{A9DE6C4F-5EDD-402E-BE2F-B2790A335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18151" r="14372" b="24465"/>
          <a:stretch/>
        </p:blipFill>
        <p:spPr bwMode="auto">
          <a:xfrm rot="499409">
            <a:off x="249733" y="4758970"/>
            <a:ext cx="2107932" cy="18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wo Hands Clipart Black And White Clipart Panda Free Clipart | Hand outline,  Hand clipart, Clip art">
            <a:extLst>
              <a:ext uri="{FF2B5EF4-FFF2-40B4-BE49-F238E27FC236}">
                <a16:creationId xmlns:a16="http://schemas.microsoft.com/office/drawing/2014/main" id="{B05286FA-E5D3-4C64-96FA-5DD8DAF1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871">
            <a:off x="4905195" y="2955825"/>
            <a:ext cx="3411855" cy="18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5EA371-32AB-40CF-B4F0-D1AEF36888F9}"/>
              </a:ext>
            </a:extLst>
          </p:cNvPr>
          <p:cNvGrpSpPr/>
          <p:nvPr/>
        </p:nvGrpSpPr>
        <p:grpSpPr>
          <a:xfrm>
            <a:off x="8372509" y="2987512"/>
            <a:ext cx="3088913" cy="2004320"/>
            <a:chOff x="8501827" y="4543124"/>
            <a:chExt cx="3088913" cy="20043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7DFAAF-A12F-4770-8269-AD88E6BB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87180">
              <a:off x="9685740" y="4642444"/>
              <a:ext cx="1905000" cy="190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1D366CBC-BA61-4623-BAD0-F2996364EAAD}"/>
                </a:ext>
              </a:extLst>
            </p:cNvPr>
            <p:cNvSpPr/>
            <p:nvPr/>
          </p:nvSpPr>
          <p:spPr>
            <a:xfrm>
              <a:off x="8501827" y="4543124"/>
              <a:ext cx="1471061" cy="850663"/>
            </a:xfrm>
            <a:prstGeom prst="wedgeRoundRectCallout">
              <a:avLst>
                <a:gd name="adj1" fmla="val 66779"/>
                <a:gd name="adj2" fmla="val 2834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Make it memorable</a:t>
              </a:r>
            </a:p>
          </p:txBody>
        </p:sp>
      </p:grp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82EF899E-B7B5-4EDA-B12A-63627A180AE2}"/>
              </a:ext>
            </a:extLst>
          </p:cNvPr>
          <p:cNvSpPr/>
          <p:nvPr/>
        </p:nvSpPr>
        <p:spPr>
          <a:xfrm rot="20253429">
            <a:off x="2383293" y="4841561"/>
            <a:ext cx="2688811" cy="1100595"/>
          </a:xfrm>
          <a:prstGeom prst="leftRightArrow">
            <a:avLst>
              <a:gd name="adj1" fmla="val 65742"/>
              <a:gd name="adj2" fmla="val 34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Visual memory &amp; hands on experience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1434EB7-68D8-4FB1-8ACC-252A37993EF0}"/>
              </a:ext>
            </a:extLst>
          </p:cNvPr>
          <p:cNvSpPr/>
          <p:nvPr/>
        </p:nvSpPr>
        <p:spPr>
          <a:xfrm>
            <a:off x="5504141" y="5219223"/>
            <a:ext cx="6183466" cy="1367134"/>
          </a:xfrm>
          <a:prstGeom prst="rightArrow">
            <a:avLst>
              <a:gd name="adj1" fmla="val 82386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Cut up the table carefully so the edges are neat … then lay them out on the table writing side down … turn over 3 and see if your cards are a set (check on the next slide) … </a:t>
            </a:r>
          </a:p>
        </p:txBody>
      </p:sp>
    </p:spTree>
    <p:extLst>
      <p:ext uri="{BB962C8B-B14F-4D97-AF65-F5344CB8AC3E}">
        <p14:creationId xmlns:p14="http://schemas.microsoft.com/office/powerpoint/2010/main" val="226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4B9E20-196A-4CB1-9E16-619270A4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1150"/>
              </p:ext>
            </p:extLst>
          </p:nvPr>
        </p:nvGraphicFramePr>
        <p:xfrm>
          <a:off x="0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5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8131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latin typeface="+mn-lt"/>
                        </a:rPr>
                        <a:t>Filtration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an insoluble solid   from a liquid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solidFill>
                            <a:schemeClr val="tx1"/>
                          </a:solidFill>
                          <a:latin typeface="+mn-lt"/>
                        </a:rPr>
                        <a:t>To get sand from a mixture of sand, salt and water.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131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latin typeface="+mn-lt"/>
                        </a:rPr>
                        <a:t>Crystallisation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 separate a solid from a   solution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solidFill>
                            <a:schemeClr val="tx1"/>
                          </a:solidFill>
                          <a:latin typeface="+mn-lt"/>
                        </a:rPr>
                        <a:t>To obtain pure crystals of sodium</a:t>
                      </a:r>
                      <a:r>
                        <a:rPr lang="en-GB" sz="2400" b="1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chloride from salt water.</a:t>
                      </a:r>
                      <a:endParaRPr lang="en-GB" sz="2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713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latin typeface="+mn-lt"/>
                        </a:rPr>
                        <a:t>Simple distillation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 separate a solvent from a solution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solidFill>
                            <a:schemeClr val="tx1"/>
                          </a:solidFill>
                          <a:latin typeface="+mn-lt"/>
                        </a:rPr>
                        <a:t>To get pure water</a:t>
                      </a:r>
                      <a:r>
                        <a:rPr lang="en-GB" sz="2400" b="1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from salt water.</a:t>
                      </a:r>
                      <a:endParaRPr lang="en-GB" sz="2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8131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latin typeface="+mn-lt"/>
                        </a:rPr>
                        <a:t>Fractional distillation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a mixture of liquids each with different boiling points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solidFill>
                            <a:schemeClr val="tx1"/>
                          </a:solidFill>
                          <a:latin typeface="+mn-lt"/>
                        </a:rPr>
                        <a:t>To separate the different</a:t>
                      </a:r>
                      <a:r>
                        <a:rPr lang="en-GB" sz="2400" b="1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compounds in crude oil.</a:t>
                      </a:r>
                      <a:endParaRPr lang="en-GB" sz="2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892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latin typeface="+mn-lt"/>
                        </a:rPr>
                        <a:t>Chromatography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Separating substances that move at different rates through a medium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solidFill>
                            <a:schemeClr val="tx1"/>
                          </a:solidFill>
                          <a:latin typeface="+mn-lt"/>
                        </a:rPr>
                        <a:t>To separate out</a:t>
                      </a:r>
                      <a:r>
                        <a:rPr lang="en-GB" sz="2400" b="1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dyes in food colouring.</a:t>
                      </a:r>
                      <a:endParaRPr lang="en-GB" sz="2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1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se it or lose it? – Language Attrition">
            <a:extLst>
              <a:ext uri="{FF2B5EF4-FFF2-40B4-BE49-F238E27FC236}">
                <a16:creationId xmlns:a16="http://schemas.microsoft.com/office/drawing/2014/main" id="{2A8C0745-D772-4BA8-9D43-DB017553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2160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35B479-B398-4F4A-9E19-231AFD893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940868"/>
              </p:ext>
            </p:extLst>
          </p:nvPr>
        </p:nvGraphicFramePr>
        <p:xfrm>
          <a:off x="144378" y="495167"/>
          <a:ext cx="9573929" cy="207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Transparent Green Checkmark Clip Art at Clker.com - vector clip art online,  royalty free &amp; public domain">
            <a:extLst>
              <a:ext uri="{FF2B5EF4-FFF2-40B4-BE49-F238E27FC236}">
                <a16:creationId xmlns:a16="http://schemas.microsoft.com/office/drawing/2014/main" id="{5260BFEC-1264-4C3E-8783-DF6E420B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89" y="915462"/>
            <a:ext cx="1399709" cy="14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sparent Green Checkmark Clip Art at Clker.com - vector clip art online,  royalty free &amp; public domain">
            <a:extLst>
              <a:ext uri="{FF2B5EF4-FFF2-40B4-BE49-F238E27FC236}">
                <a16:creationId xmlns:a16="http://schemas.microsoft.com/office/drawing/2014/main" id="{6F8E2339-64CA-427B-AC26-242E899F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09" y="891742"/>
            <a:ext cx="1422470" cy="14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09A1B-6E0C-4B48-A738-00A22B609127}"/>
              </a:ext>
            </a:extLst>
          </p:cNvPr>
          <p:cNvSpPr txBox="1"/>
          <p:nvPr/>
        </p:nvSpPr>
        <p:spPr>
          <a:xfrm rot="803767">
            <a:off x="5466206" y="3205682"/>
            <a:ext cx="417206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Have you EVER wondered how your teachers remember SO much information for their subject? … This is the reason why … </a:t>
            </a:r>
            <a:r>
              <a:rPr lang="en-GB" b="1" i="1" dirty="0"/>
              <a:t>using</a:t>
            </a:r>
            <a:r>
              <a:rPr lang="en-GB" dirty="0"/>
              <a:t> the information to </a:t>
            </a:r>
            <a:r>
              <a:rPr lang="en-GB" b="1" i="1" dirty="0"/>
              <a:t>teach it to someone else </a:t>
            </a:r>
            <a:r>
              <a:rPr lang="en-GB" dirty="0"/>
              <a:t>makes it stick in your memory … well 90% of it anyway … SO … </a:t>
            </a:r>
            <a:endParaRPr lang="en-GB" b="1" i="1" dirty="0"/>
          </a:p>
        </p:txBody>
      </p:sp>
      <p:pic>
        <p:nvPicPr>
          <p:cNvPr id="5" name="Picture 2" descr="learning theories – ACRLog">
            <a:extLst>
              <a:ext uri="{FF2B5EF4-FFF2-40B4-BE49-F238E27FC236}">
                <a16:creationId xmlns:a16="http://schemas.microsoft.com/office/drawing/2014/main" id="{FC55B7C4-0E4A-4EBB-9E46-C29FD86F9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 bwMode="auto">
          <a:xfrm>
            <a:off x="144378" y="2770681"/>
            <a:ext cx="5057599" cy="37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9C1FFAB-DD54-4F0F-93E1-787FDC1F2B62}"/>
              </a:ext>
            </a:extLst>
          </p:cNvPr>
          <p:cNvSpPr/>
          <p:nvPr/>
        </p:nvSpPr>
        <p:spPr>
          <a:xfrm flipH="1">
            <a:off x="4474908" y="5716149"/>
            <a:ext cx="7430339" cy="837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Actively having a go … takes more time BUT it means you know it better … </a:t>
            </a:r>
          </a:p>
        </p:txBody>
      </p:sp>
      <p:pic>
        <p:nvPicPr>
          <p:cNvPr id="12290" name="Picture 2" descr="Transparent Decoration Gold Glitter - Gold Star Clipart Transparent  Background , Transparent Cartoon, Free Cliparts &amp; Silhouettes - NetClipart">
            <a:extLst>
              <a:ext uri="{FF2B5EF4-FFF2-40B4-BE49-F238E27FC236}">
                <a16:creationId xmlns:a16="http://schemas.microsoft.com/office/drawing/2014/main" id="{35A9D1DC-6D75-48FF-992F-F870C96B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793">
            <a:off x="7637051" y="1316907"/>
            <a:ext cx="663049" cy="6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1006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Gothic Std B</vt:lpstr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Cooper</dc:creator>
  <cp:lastModifiedBy>Jo Cooper</cp:lastModifiedBy>
  <cp:revision>1</cp:revision>
  <dcterms:created xsi:type="dcterms:W3CDTF">2020-09-10T09:49:46Z</dcterms:created>
  <dcterms:modified xsi:type="dcterms:W3CDTF">2020-09-10T16:13:05Z</dcterms:modified>
</cp:coreProperties>
</file>